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91" r:id="rId3"/>
    <p:sldId id="261" r:id="rId4"/>
    <p:sldId id="292" r:id="rId5"/>
    <p:sldId id="262" r:id="rId6"/>
    <p:sldId id="293" r:id="rId7"/>
    <p:sldId id="296" r:id="rId8"/>
    <p:sldId id="297" r:id="rId9"/>
    <p:sldId id="263" r:id="rId10"/>
    <p:sldId id="264" r:id="rId11"/>
    <p:sldId id="298" r:id="rId12"/>
    <p:sldId id="265" r:id="rId13"/>
    <p:sldId id="299" r:id="rId14"/>
    <p:sldId id="267" r:id="rId15"/>
    <p:sldId id="300" r:id="rId16"/>
    <p:sldId id="268" r:id="rId17"/>
    <p:sldId id="301" r:id="rId18"/>
    <p:sldId id="269" r:id="rId19"/>
    <p:sldId id="270" r:id="rId20"/>
    <p:sldId id="271" r:id="rId21"/>
    <p:sldId id="272" r:id="rId22"/>
    <p:sldId id="302" r:id="rId23"/>
    <p:sldId id="273" r:id="rId24"/>
    <p:sldId id="304" r:id="rId25"/>
    <p:sldId id="274" r:id="rId26"/>
    <p:sldId id="303" r:id="rId27"/>
    <p:sldId id="275" r:id="rId28"/>
    <p:sldId id="305" r:id="rId29"/>
    <p:sldId id="276" r:id="rId30"/>
    <p:sldId id="306" r:id="rId31"/>
    <p:sldId id="277" r:id="rId32"/>
    <p:sldId id="307" r:id="rId33"/>
    <p:sldId id="308" r:id="rId34"/>
    <p:sldId id="280" r:id="rId35"/>
    <p:sldId id="309" r:id="rId36"/>
    <p:sldId id="281" r:id="rId37"/>
    <p:sldId id="310" r:id="rId38"/>
    <p:sldId id="282" r:id="rId39"/>
    <p:sldId id="286" r:id="rId40"/>
    <p:sldId id="287" r:id="rId41"/>
    <p:sldId id="311" r:id="rId42"/>
    <p:sldId id="313" r:id="rId43"/>
    <p:sldId id="288" r:id="rId44"/>
    <p:sldId id="314" r:id="rId45"/>
    <p:sldId id="315" r:id="rId46"/>
    <p:sldId id="289" r:id="rId47"/>
    <p:sldId id="290" r:id="rId48"/>
    <p:sldId id="312" r:id="rId4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41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032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95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80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54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85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59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965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7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73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84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13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19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85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9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6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27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48BB98-1DA4-492B-8947-D8797C09EEEF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1B04-6F75-4158-A67C-EFD908D4A93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343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1D17D9-C9DC-445D-8A29-DC122ED38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London in </a:t>
            </a:r>
            <a:r>
              <a:rPr lang="sl-SI" dirty="0" err="1"/>
              <a:t>Brighton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70E04D-2B86-45B3-83B4-E7167235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133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4">
            <a:extLst>
              <a:ext uri="{FF2B5EF4-FFF2-40B4-BE49-F238E27FC236}">
                <a16:creationId xmlns:a16="http://schemas.microsoft.com/office/drawing/2014/main" id="{3307EEBD-02F2-4F08-90C2-37D405158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D120C1-096D-47CE-BFCB-6B9F9628F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 ta izlet sem se odločila, ker sem London videla v veliko filmih in se mi je zdel lep.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9AAF80-A954-450C-947C-2DC25620F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jerneja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304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5">
            <a:extLst>
              <a:ext uri="{FF2B5EF4-FFF2-40B4-BE49-F238E27FC236}">
                <a16:creationId xmlns:a16="http://schemas.microsoft.com/office/drawing/2014/main" id="{4A6DC025-A28A-4B36-A55C-BCA4BDA3A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4F94CF-A988-4982-9265-2A164068C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Pred odhodom sem pričakovala, da bomo v Londonu imeli lepše vreme.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6842A6-B6F8-48DB-A5EB-4A4AF0A6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763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7318">
            <a:extLst>
              <a:ext uri="{FF2B5EF4-FFF2-40B4-BE49-F238E27FC236}">
                <a16:creationId xmlns:a16="http://schemas.microsoft.com/office/drawing/2014/main" id="{5BE4768F-CB52-4385-89B2-52E6978EA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664FA-0AD2-4099-9211-9341054F4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Pred odhodom v London nisem imela posebnih pričakovanj, želela sem si le, da bi se imeli dobro.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989C38-3B30-42A1-8C2F-2691DA593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brina</a:t>
            </a:r>
          </a:p>
        </p:txBody>
      </p:sp>
    </p:spTree>
    <p:extLst>
      <p:ext uri="{BB962C8B-B14F-4D97-AF65-F5344CB8AC3E}">
        <p14:creationId xmlns:p14="http://schemas.microsoft.com/office/powerpoint/2010/main" val="393214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7414">
            <a:extLst>
              <a:ext uri="{FF2B5EF4-FFF2-40B4-BE49-F238E27FC236}">
                <a16:creationId xmlns:a16="http://schemas.microsoft.com/office/drawing/2014/main" id="{282A406E-8874-4FCE-9794-FA341E74D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2AAB2-150C-419A-924A-55393BA36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Pred odhodom sem pričakovala veliko manj, kot sem doživela. Nisem si mislila, da bom videla toliko stvari, za katere sploh nisem vedela, da obstajajo. 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B705071-7E2B-42B3-A22D-41F573F9B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tjaša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770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7430">
            <a:extLst>
              <a:ext uri="{FF2B5EF4-FFF2-40B4-BE49-F238E27FC236}">
                <a16:creationId xmlns:a16="http://schemas.microsoft.com/office/drawing/2014/main" id="{214DE601-FCE5-4E46-B310-F70BA42D9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1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7509">
            <a:extLst>
              <a:ext uri="{FF2B5EF4-FFF2-40B4-BE49-F238E27FC236}">
                <a16:creationId xmlns:a16="http://schemas.microsoft.com/office/drawing/2014/main" id="{914E7ADE-C4FC-49A2-889E-2D42EE409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DC6DE-F3EE-461C-A9AE-A13564ADB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400" dirty="0"/>
              <a:t>Za izlet v London sem se odločila zato, da bom spoznala nove kraje in se družila s prijatelji.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CE24CF-DAAA-47B0-8EF1-D7527A497E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Mihela </a:t>
            </a:r>
          </a:p>
        </p:txBody>
      </p:sp>
    </p:spTree>
    <p:extLst>
      <p:ext uri="{BB962C8B-B14F-4D97-AF65-F5344CB8AC3E}">
        <p14:creationId xmlns:p14="http://schemas.microsoft.com/office/powerpoint/2010/main" val="372334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7540">
            <a:extLst>
              <a:ext uri="{FF2B5EF4-FFF2-40B4-BE49-F238E27FC236}">
                <a16:creationId xmlns:a16="http://schemas.microsoft.com/office/drawing/2014/main" id="{581982DD-E9AB-49DD-8EA7-69EC00D00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2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7_203817">
            <a:extLst>
              <a:ext uri="{FF2B5EF4-FFF2-40B4-BE49-F238E27FC236}">
                <a16:creationId xmlns:a16="http://schemas.microsoft.com/office/drawing/2014/main" id="{D3BE3435-849C-4FE4-A81D-BB3AF6CF8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7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704388-3FA3-4364-B6FE-15BCA1455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Izlet sem si najbolj zapomnila po pogovorih ter šalah, ki so se pripetile med dolgimi vožnjami z podzemno železnico.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760818-F594-4D9C-B8B4-8F90F5E92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liza</a:t>
            </a:r>
          </a:p>
        </p:txBody>
      </p:sp>
    </p:spTree>
    <p:extLst>
      <p:ext uri="{BB962C8B-B14F-4D97-AF65-F5344CB8AC3E}">
        <p14:creationId xmlns:p14="http://schemas.microsoft.com/office/powerpoint/2010/main" val="146042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8_101745">
            <a:extLst>
              <a:ext uri="{FF2B5EF4-FFF2-40B4-BE49-F238E27FC236}">
                <a16:creationId xmlns:a16="http://schemas.microsoft.com/office/drawing/2014/main" id="{77B53222-30EF-459A-AAC3-ED91B3CBB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4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FDE15-18ED-40B2-AE84-31118CDE2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Najbolj si bom zapomnila vaflje z </a:t>
            </a:r>
            <a:r>
              <a:rPr lang="sl-SI" sz="3600" dirty="0" err="1"/>
              <a:t>nutelo</a:t>
            </a:r>
            <a:r>
              <a:rPr lang="sl-SI" sz="3600" dirty="0"/>
              <a:t> za zajtrk.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284579-3D84-4A51-82B2-58689057C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brina</a:t>
            </a:r>
          </a:p>
        </p:txBody>
      </p:sp>
    </p:spTree>
    <p:extLst>
      <p:ext uri="{BB962C8B-B14F-4D97-AF65-F5344CB8AC3E}">
        <p14:creationId xmlns:p14="http://schemas.microsoft.com/office/powerpoint/2010/main" val="169927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8_101746">
            <a:extLst>
              <a:ext uri="{FF2B5EF4-FFF2-40B4-BE49-F238E27FC236}">
                <a16:creationId xmlns:a16="http://schemas.microsoft.com/office/drawing/2014/main" id="{43802C31-668A-42EF-94B0-E77E04D42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8501A-3C08-4A93-99A8-494ABBF2F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London si bom zapomnila po velikih zgradbah, po tem, da sem lahko bila samostojna ter po tem, da sem znala v tujem jeziku povedati kaj potrebujem.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B41C77-E712-4022-87A5-D364F1A71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tjaša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650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8_103825">
            <a:extLst>
              <a:ext uri="{FF2B5EF4-FFF2-40B4-BE49-F238E27FC236}">
                <a16:creationId xmlns:a16="http://schemas.microsoft.com/office/drawing/2014/main" id="{95ADFE41-0083-4474-BC87-4959970D4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8D221-B138-4A90-8D21-4443F30E7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Najbolj si bom zapomnila to, da so Big Ben prenavljali, in ga nismo mogli fotografirati, v spominu mi bodo ostale velikanske trgovine in restavracije z „zdravo“ prehrano ;)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3E9342-0D79-4B47-B06D-131C437B2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Jerneja </a:t>
            </a:r>
          </a:p>
        </p:txBody>
      </p:sp>
    </p:spTree>
    <p:extLst>
      <p:ext uri="{BB962C8B-B14F-4D97-AF65-F5344CB8AC3E}">
        <p14:creationId xmlns:p14="http://schemas.microsoft.com/office/powerpoint/2010/main" val="1971943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8_184525">
            <a:extLst>
              <a:ext uri="{FF2B5EF4-FFF2-40B4-BE49-F238E27FC236}">
                <a16:creationId xmlns:a16="http://schemas.microsoft.com/office/drawing/2014/main" id="{6CB7A9D7-9CB4-40DD-B29D-902401494D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8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1">
            <a:extLst>
              <a:ext uri="{FF2B5EF4-FFF2-40B4-BE49-F238E27FC236}">
                <a16:creationId xmlns:a16="http://schemas.microsoft.com/office/drawing/2014/main" id="{69E2D4CA-B6AE-42B5-B1F2-E5F7747DE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87838E-B90D-4B58-9BF9-74B347F4E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Vse kar smo videli in doživeli si bom  zapomnila. Najbolj pa si bom vožnjo z letalom in podzemno ter London </a:t>
            </a:r>
            <a:r>
              <a:rPr lang="sl-SI" sz="3600" dirty="0" err="1"/>
              <a:t>Eye</a:t>
            </a:r>
            <a:r>
              <a:rPr lang="sl-SI" sz="3600" dirty="0"/>
              <a:t>. 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EFE265-A9B7-4A51-82A9-06D0986C8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Špela </a:t>
            </a:r>
            <a:r>
              <a:rPr lang="sl-SI" dirty="0" err="1"/>
              <a:t>furlan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622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8_185917">
            <a:extLst>
              <a:ext uri="{FF2B5EF4-FFF2-40B4-BE49-F238E27FC236}">
                <a16:creationId xmlns:a16="http://schemas.microsoft.com/office/drawing/2014/main" id="{EBFE3582-70D7-4CB0-8923-B6FA6F5F7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48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2643B2-D105-472B-80CA-A580CE01F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V spominu mi bo najbolj ostal muzikal </a:t>
            </a:r>
            <a:r>
              <a:rPr lang="sl-SI" sz="3600" dirty="0" err="1"/>
              <a:t>Aladin</a:t>
            </a:r>
            <a:r>
              <a:rPr lang="sl-SI" sz="3600" dirty="0"/>
              <a:t>, ki je presegel vsa moja pričakovanja in me pustil brez besed.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ECB901-D72B-4283-8220-5E12009BD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Špela </a:t>
            </a:r>
            <a:r>
              <a:rPr lang="sl-SI" dirty="0" err="1"/>
              <a:t>marc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597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29246-C64C-4F13-A393-E9C0967C4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Pred odhodom sem pričakovala, da bomo videli veliko manj stvari kot smo jih. Najbolj si bom zapomnila proste urice v mestu.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7EC598-F8D7-4D4D-B4CD-89E17A122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mihela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777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creenshot_20180319-001506">
            <a:extLst>
              <a:ext uri="{FF2B5EF4-FFF2-40B4-BE49-F238E27FC236}">
                <a16:creationId xmlns:a16="http://schemas.microsoft.com/office/drawing/2014/main" id="{53F64375-706D-4687-9F00-0BC154C68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5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BA240-AB2F-4181-8AE8-8F059064F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Naučila sem si sama naročiti hrano v tujem jeziku in spoznala London in to mi bo najbolj ostalo v spominu. 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773C8-6EC9-4F7D-8648-8989FEB4D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Lucija </a:t>
            </a:r>
          </a:p>
        </p:txBody>
      </p:sp>
    </p:spTree>
    <p:extLst>
      <p:ext uri="{BB962C8B-B14F-4D97-AF65-F5344CB8AC3E}">
        <p14:creationId xmlns:p14="http://schemas.microsoft.com/office/powerpoint/2010/main" val="3280131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creenshot_20180319-001830">
            <a:extLst>
              <a:ext uri="{FF2B5EF4-FFF2-40B4-BE49-F238E27FC236}">
                <a16:creationId xmlns:a16="http://schemas.microsoft.com/office/drawing/2014/main" id="{CC37920C-F8D8-4C80-9B13-06BA4FCDE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3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1DCDCF-AE2E-47B5-8EBB-3E6F62C22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Ta izkušnja mi bo pomagala tako, da bom lažje odšla na druga potovanja in da bom bila bolj organizirana.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8FA43EA-E6DF-48B7-B494-5A9A2F5BB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Špela </a:t>
            </a:r>
            <a:r>
              <a:rPr lang="sl-SI" dirty="0" err="1"/>
              <a:t>furlan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1530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creenshot_20180319-001933">
            <a:extLst>
              <a:ext uri="{FF2B5EF4-FFF2-40B4-BE49-F238E27FC236}">
                <a16:creationId xmlns:a16="http://schemas.microsoft.com/office/drawing/2014/main" id="{8C251B9A-DD0A-469B-85EA-19BCFDD1C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1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9_122528_1">
            <a:extLst>
              <a:ext uri="{FF2B5EF4-FFF2-40B4-BE49-F238E27FC236}">
                <a16:creationId xmlns:a16="http://schemas.microsoft.com/office/drawing/2014/main" id="{8FD28A82-1293-44A9-95F4-41BCFBAD8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963"/>
            <a:ext cx="12192000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9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8AB4CD-68B0-402D-B9B9-5CDBF5D6D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 izlet sem se odločila, ker sem že od nekdaj hotela obiskati London, to pa da sem ga lahko obiskala s prijatelji, pa mi je pomenilo še toliko več.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3FCA24-AAA7-4A16-9421-992EA79D7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liza</a:t>
            </a:r>
          </a:p>
        </p:txBody>
      </p:sp>
    </p:spTree>
    <p:extLst>
      <p:ext uri="{BB962C8B-B14F-4D97-AF65-F5344CB8AC3E}">
        <p14:creationId xmlns:p14="http://schemas.microsoft.com/office/powerpoint/2010/main" val="2625757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9_102812_1">
            <a:extLst>
              <a:ext uri="{FF2B5EF4-FFF2-40B4-BE49-F238E27FC236}">
                <a16:creationId xmlns:a16="http://schemas.microsoft.com/office/drawing/2014/main" id="{788C5965-538E-4C53-8AD9-6E8FE7E26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963"/>
            <a:ext cx="12192000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8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3F60B6-8255-4171-8D89-3D0E1C226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Naučili smo se razumeti naravne govorce angleščine, kar je bilo včasih kar malo težko, saj smo navajeni razločne angleščine naših učiteljic pri pouku.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6DC447-749A-4B83-AAB4-97BED6AD1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jerneja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1095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DC6B0-8578-4721-83F7-21077F085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Zapomnila si bom navodila, ki smo jih dobili na letališču, kako vstopati na letalo in to mi pomagalo, če bom še kdaj potovala z letalom.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6D8B35-CE17-413D-B952-432D63D28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Ana </a:t>
            </a:r>
            <a:r>
              <a:rPr lang="sl-SI" dirty="0" err="1"/>
              <a:t>poljšak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337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0180319_102448_1">
            <a:extLst>
              <a:ext uri="{FF2B5EF4-FFF2-40B4-BE49-F238E27FC236}">
                <a16:creationId xmlns:a16="http://schemas.microsoft.com/office/drawing/2014/main" id="{F691AAFF-A1D5-4262-A815-8DFE9FD01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3188"/>
            <a:ext cx="12192000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3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7B1B3-24C8-439E-AA1A-0273674A0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Na izletu po Londonu sem se naučila hitrega prilagajanja.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B7806D-D946-4C3E-A13C-E3E4F1BA1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maruša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0716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9FA3E-D332-456B-9FD5-F889121D0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908444-CC45-4E4C-A829-4780C12BE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68C40C-A22A-4ABE-A7A4-659CED2A2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987" y="104562"/>
            <a:ext cx="8600049" cy="64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8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08579FD-A314-46D5-A8BE-7DE2B7C5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1082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4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F2359B6-B7C8-4CA6-86AC-1057A85544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7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49818-292C-4701-A03D-72B64C9CB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Ta izkušnja mi bo koristila, saj mi je pokazala, da živijo različni ljudje v enem kraju skupaj. Da je na svetu veliko kultur in običajev. Najbolj pa se mi zdi, da mi je koristila, da moram gledati okrog sebe, da ne bom česa zamudila.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3E5680-DA6A-49FA-90B2-F5B779B61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Špela </a:t>
            </a:r>
            <a:r>
              <a:rPr lang="sl-SI" dirty="0" err="1"/>
              <a:t>furlan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781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2">
            <a:extLst>
              <a:ext uri="{FF2B5EF4-FFF2-40B4-BE49-F238E27FC236}">
                <a16:creationId xmlns:a16="http://schemas.microsoft.com/office/drawing/2014/main" id="{D025411F-1C0A-4F26-84FF-918753309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173E99-299F-4622-A99B-FBE607DA3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 London sem se odločila zato, ker bi rada spoznala svet. S tem izletom sem imela možnost, da spoznam kakšne navade in kulture imajo drugje po svetu.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89D883-03C2-471D-8BEC-8BC66FECD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Špela </a:t>
            </a:r>
            <a:r>
              <a:rPr lang="sl-SI" dirty="0" err="1"/>
              <a:t>furlan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957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4DD92-4828-4DE1-8DC9-7822C7585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 ta izlet sem se odločila predvsem zato, da spoznam nove stvari, izvem kaj novega, ki bi mi lahko v življenju koristilo. 	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37ED9A-7304-4D94-9C37-2814E1C09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Ana </a:t>
            </a:r>
            <a:r>
              <a:rPr lang="sl-SI" dirty="0" err="1"/>
              <a:t>poljšak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29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3C4427-DC76-4C1C-B668-B9C767110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/>
              <a:t>Za izlet sem se odločila, ker zelo rada potujem in se mi je zdelo, da bo to dobra izkušnja preživeta z dobro družbo v lepem kraju.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B39977-ACD4-4E27-99AE-873A395E4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Anja </a:t>
            </a:r>
          </a:p>
        </p:txBody>
      </p:sp>
    </p:spTree>
    <p:extLst>
      <p:ext uri="{BB962C8B-B14F-4D97-AF65-F5344CB8AC3E}">
        <p14:creationId xmlns:p14="http://schemas.microsoft.com/office/powerpoint/2010/main" val="424013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age3">
            <a:extLst>
              <a:ext uri="{FF2B5EF4-FFF2-40B4-BE49-F238E27FC236}">
                <a16:creationId xmlns:a16="http://schemas.microsoft.com/office/drawing/2014/main" id="{C214BBA1-F50A-4455-86BD-0D9EB3C00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561</Words>
  <Application>Microsoft Office PowerPoint</Application>
  <PresentationFormat>Širokozaslonsko</PresentationFormat>
  <Paragraphs>45</Paragraphs>
  <Slides>48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52" baseType="lpstr">
      <vt:lpstr>Arial</vt:lpstr>
      <vt:lpstr>Century Gothic</vt:lpstr>
      <vt:lpstr>Wingdings 3</vt:lpstr>
      <vt:lpstr>Naelektreno</vt:lpstr>
      <vt:lpstr>London in Brighton</vt:lpstr>
      <vt:lpstr>Za izlet v London sem se odločila zato, da bom spoznala nove kraje in se družila s prijatelji. </vt:lpstr>
      <vt:lpstr>PowerPointova predstavitev</vt:lpstr>
      <vt:lpstr>Za izlet sem se odločila, ker sem že od nekdaj hotela obiskati London, to pa da sem ga lahko obiskala s prijatelji, pa mi je pomenilo še toliko več. </vt:lpstr>
      <vt:lpstr>PowerPointova predstavitev</vt:lpstr>
      <vt:lpstr>Za London sem se odločila zato, ker bi rada spoznala svet. S tem izletom sem imela možnost, da spoznam kakšne navade in kulture imajo drugje po svetu. </vt:lpstr>
      <vt:lpstr>Za ta izlet sem se odločila predvsem zato, da spoznam nove stvari, izvem kaj novega, ki bi mi lahko v življenju koristilo.  </vt:lpstr>
      <vt:lpstr>Za izlet sem se odločila, ker zelo rada potujem in se mi je zdelo, da bo to dobra izkušnja preživeta z dobro družbo v lepem kraju.</vt:lpstr>
      <vt:lpstr>PowerPointova predstavitev</vt:lpstr>
      <vt:lpstr>PowerPointova predstavitev</vt:lpstr>
      <vt:lpstr>Za ta izlet sem se odločila, ker sem London videla v veliko filmih in se mi je zdel lep.  </vt:lpstr>
      <vt:lpstr>PowerPointova predstavitev</vt:lpstr>
      <vt:lpstr>Pred odhodom sem pričakovala, da bomo v Londonu imeli lepše vreme.</vt:lpstr>
      <vt:lpstr>PowerPointova predstavitev</vt:lpstr>
      <vt:lpstr>Pred odhodom v London nisem imela posebnih pričakovanj, želela sem si le, da bi se imeli dobro. </vt:lpstr>
      <vt:lpstr>PowerPointova predstavitev</vt:lpstr>
      <vt:lpstr>Pred odhodom sem pričakovala veliko manj, kot sem doživela. Nisem si mislila, da bom videla toliko stvari, za katere sploh nisem vedela, da obstajajo. </vt:lpstr>
      <vt:lpstr>PowerPointova predstavitev</vt:lpstr>
      <vt:lpstr>PowerPointova predstavitev</vt:lpstr>
      <vt:lpstr>PowerPointova predstavitev</vt:lpstr>
      <vt:lpstr>PowerPointova predstavitev</vt:lpstr>
      <vt:lpstr>Izlet sem si najbolj zapomnila po pogovorih ter šalah, ki so se pripetile med dolgimi vožnjami z podzemno železnico.</vt:lpstr>
      <vt:lpstr>PowerPointova predstavitev</vt:lpstr>
      <vt:lpstr>Najbolj si bom zapomnila vaflje z nutelo za zajtrk. </vt:lpstr>
      <vt:lpstr>PowerPointova predstavitev</vt:lpstr>
      <vt:lpstr>London si bom zapomnila po velikih zgradbah, po tem, da sem lahko bila samostojna ter po tem, da sem znala v tujem jeziku povedati kaj potrebujem. </vt:lpstr>
      <vt:lpstr>PowerPointova predstavitev</vt:lpstr>
      <vt:lpstr>Najbolj si bom zapomnila to, da so Big Ben prenavljali, in ga nismo mogli fotografirati, v spominu mi bodo ostale velikanske trgovine in restavracije z „zdravo“ prehrano ;) </vt:lpstr>
      <vt:lpstr>PowerPointova predstavitev</vt:lpstr>
      <vt:lpstr>Vse kar smo videli in doživeli si bom  zapomnila. Najbolj pa si bom vožnjo z letalom in podzemno ter London Eye. </vt:lpstr>
      <vt:lpstr>PowerPointova predstavitev</vt:lpstr>
      <vt:lpstr>V spominu mi bo najbolj ostal muzikal Aladin, ki je presegel vsa moja pričakovanja in me pustil brez besed.</vt:lpstr>
      <vt:lpstr>Pred odhodom sem pričakovala, da bomo videli veliko manj stvari kot smo jih. Najbolj si bom zapomnila proste urice v mestu. </vt:lpstr>
      <vt:lpstr>PowerPointova predstavitev</vt:lpstr>
      <vt:lpstr>Naučila sem si sama naročiti hrano v tujem jeziku in spoznala London in to mi bo najbolj ostalo v spominu. </vt:lpstr>
      <vt:lpstr>PowerPointova predstavitev</vt:lpstr>
      <vt:lpstr>Ta izkušnja mi bo pomagala tako, da bom lažje odšla na druga potovanja in da bom bila bolj organizirana.</vt:lpstr>
      <vt:lpstr>PowerPointova predstavitev</vt:lpstr>
      <vt:lpstr>PowerPointova predstavitev</vt:lpstr>
      <vt:lpstr>PowerPointova predstavitev</vt:lpstr>
      <vt:lpstr>Naučili smo se razumeti naravne govorce angleščine, kar je bilo včasih kar malo težko, saj smo navajeni razločne angleščine naših učiteljic pri pouku. </vt:lpstr>
      <vt:lpstr>Zapomnila si bom navodila, ki smo jih dobili na letališču, kako vstopati na letalo in to mi pomagalo, če bom še kdaj potovala z letalom.</vt:lpstr>
      <vt:lpstr>PowerPointova predstavitev</vt:lpstr>
      <vt:lpstr>Na izletu po Londonu sem se naučila hitrega prilagajanja. </vt:lpstr>
      <vt:lpstr>PowerPointova predstavitev</vt:lpstr>
      <vt:lpstr>PowerPointova predstavitev</vt:lpstr>
      <vt:lpstr>PowerPointova predstavitev</vt:lpstr>
      <vt:lpstr>Ta izkušnja mi bo koristila, saj mi je pokazala, da živijo različni ljudje v enem kraju skupaj. Da je na svetu veliko kultur in običajev. Najbolj pa se mi zdi, da mi je koristila, da moram gledati okrog sebe, da ne bom česa zamudila.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in Brighton</dc:title>
  <dc:creator>Veronika</dc:creator>
  <cp:lastModifiedBy>Tina Kosovel</cp:lastModifiedBy>
  <cp:revision>17</cp:revision>
  <dcterms:created xsi:type="dcterms:W3CDTF">2018-03-21T16:05:53Z</dcterms:created>
  <dcterms:modified xsi:type="dcterms:W3CDTF">2018-03-23T10:48:39Z</dcterms:modified>
</cp:coreProperties>
</file>